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4"/>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60" r:id="rId18"/>
    <p:sldId id="274" r:id="rId19"/>
    <p:sldId id="265" r:id="rId20"/>
    <p:sldId id="271" r:id="rId21"/>
    <p:sldId id="278" r:id="rId22"/>
    <p:sldId id="280"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96" autoAdjust="0"/>
  </p:normalViewPr>
  <p:slideViewPr>
    <p:cSldViewPr snapToGrid="0">
      <p:cViewPr varScale="1">
        <p:scale>
          <a:sx n="80" d="100"/>
          <a:sy n="80" d="100"/>
        </p:scale>
        <p:origin x="132" y="13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18.06.2024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18.06.2024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18.06.2024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18.06.2024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18.06.2024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18.06.2024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18.06.2024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18.06.2024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18.06.2024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18.06.2024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18.06.2024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18.06.2024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18.06.2024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endParaRPr lang="de-DE"/>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a:t>Implementierung Phase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a:t>Code </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FA6904D4-5867-A3BB-7A68-7C86ABF09AF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C7233397-3D77-FB5D-E7EE-AFBD9F9E2E06}"/>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83005F0C-D9B4-0412-52B3-CBB7B2C6029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5625A93F-0B00-7EE3-3553-1A93ADF4A1E0}"/>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87B35359-A4FE-2C90-82B8-8A157DACBA17}"/>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7F5A02D1-E956-8416-8D0D-AC4E52E2D81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1B069C02-7128-72A5-9E99-9F96A61ED66C}"/>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7E4A968D-7BD8-7E3B-01DF-F7A1A6CFC368}"/>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58B2FEA3-C7B2-82F0-7247-3E6E4DA18BCC}"/>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8B03C6CC-9662-D840-7F7B-E416EA3726A8}"/>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F2D9ED84-8084-F42A-2541-D3E8332EFBD3}"/>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12EFC9B3-FB20-6399-DE4A-8FCBC6C9D05E}"/>
              </a:ext>
            </a:extLst>
          </p:cNvPr>
          <p:cNvPicPr>
            <a:picLocks noChangeAspect="1"/>
          </p:cNvPicPr>
          <p:nvPr/>
        </p:nvPicPr>
        <p:blipFill>
          <a:blip r:embed="rId5"/>
          <a:stretch>
            <a:fillRect/>
          </a:stretch>
        </p:blipFill>
        <p:spPr>
          <a:xfrm>
            <a:off x="7551813" y="5978499"/>
            <a:ext cx="765267" cy="582269"/>
          </a:xfrm>
          <a:prstGeom prst="rect">
            <a:avLst/>
          </a:prstGeom>
        </p:spPr>
      </p:pic>
      <p:cxnSp>
        <p:nvCxnSpPr>
          <p:cNvPr id="29" name="Gerader Verbinder 28">
            <a:extLst>
              <a:ext uri="{FF2B5EF4-FFF2-40B4-BE49-F238E27FC236}">
                <a16:creationId xmlns:a16="http://schemas.microsoft.com/office/drawing/2014/main" id="{77CECE7E-D71A-4225-06C6-76B6025441AA}"/>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D959BFB5-5D6B-BB3A-379D-81A3042A11DC}"/>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Soll-Ist Vergleich</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57C5A09D-385B-D689-5BCB-5D57DD86754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20AE54CE-5C0E-82BB-7D50-39D4C9CE3FA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3EDB12EA-1561-DB16-7387-C8E8B65D6260}"/>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F8F30875-C73C-CBAA-5D56-17C8A154951A}"/>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385EF3A3-6778-52FE-C638-BC82EE78D34F}"/>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57EEBD43-83AC-0C0C-8299-99D5DFCE506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22AD2FF4-F519-F809-F4B6-A2AC4BACA73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D912C936-8279-325D-4656-01E6B6780B62}"/>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AAEC50B1-C149-FD43-6D5A-F21F666B2DA2}"/>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F1D92A40-2970-4EEB-2EBD-69F6D112D120}"/>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9D55072D-4C95-8FF4-35F7-DB213596666A}"/>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4827E5D8-2129-F9A3-300A-D5D8B24F5410}"/>
              </a:ext>
            </a:extLst>
          </p:cNvPr>
          <p:cNvPicPr>
            <a:picLocks noChangeAspect="1"/>
          </p:cNvPicPr>
          <p:nvPr/>
        </p:nvPicPr>
        <p:blipFill>
          <a:blip r:embed="rId5"/>
          <a:stretch>
            <a:fillRect/>
          </a:stretch>
        </p:blipFill>
        <p:spPr>
          <a:xfrm>
            <a:off x="8416153" y="5970191"/>
            <a:ext cx="765267" cy="582269"/>
          </a:xfrm>
          <a:prstGeom prst="rect">
            <a:avLst/>
          </a:prstGeom>
        </p:spPr>
      </p:pic>
      <p:cxnSp>
        <p:nvCxnSpPr>
          <p:cNvPr id="29" name="Gerader Verbinder 28">
            <a:extLst>
              <a:ext uri="{FF2B5EF4-FFF2-40B4-BE49-F238E27FC236}">
                <a16:creationId xmlns:a16="http://schemas.microsoft.com/office/drawing/2014/main" id="{27863EEE-8100-D05B-F54A-DE5C4BD50776}"/>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243FBBB3-CE94-314A-E25A-DD7B4F5725C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46570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Fazit</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6E9847EB-EBDD-F12B-17A1-880868603F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04DD6300-FA80-72B7-DF90-559441C1596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6DB4518-0F8E-2517-E644-519F14D1D388}"/>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174E1712-C11F-0192-921E-F64D5537E454}"/>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D99BDAE7-CB21-7B00-1994-44EB12000C56}"/>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43DD7229-CC43-63D2-DDCC-89DCADE618E1}"/>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4E7308B9-40B3-9DD9-4E04-D843B6FF0788}"/>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9BE04496-8014-7880-AF12-2BB9098B8470}"/>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245A6797-83A0-2389-1D3A-21AFEBE4C567}"/>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836CA420-186D-7139-8AE1-CF327C08BFB3}"/>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D05C54BA-7498-23F2-5528-F4E18D6C570E}"/>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A2ACF159-224F-45AF-6B28-6A1D8C54CAE3}"/>
              </a:ext>
            </a:extLst>
          </p:cNvPr>
          <p:cNvPicPr>
            <a:picLocks noChangeAspect="1"/>
          </p:cNvPicPr>
          <p:nvPr/>
        </p:nvPicPr>
        <p:blipFill>
          <a:blip r:embed="rId5"/>
          <a:stretch>
            <a:fillRect/>
          </a:stretch>
        </p:blipFill>
        <p:spPr>
          <a:xfrm>
            <a:off x="9118518" y="5958063"/>
            <a:ext cx="765267" cy="582269"/>
          </a:xfrm>
          <a:prstGeom prst="rect">
            <a:avLst/>
          </a:prstGeom>
        </p:spPr>
      </p:pic>
      <p:cxnSp>
        <p:nvCxnSpPr>
          <p:cNvPr id="29" name="Gerader Verbinder 28">
            <a:extLst>
              <a:ext uri="{FF2B5EF4-FFF2-40B4-BE49-F238E27FC236}">
                <a16:creationId xmlns:a16="http://schemas.microsoft.com/office/drawing/2014/main" id="{658A6125-59C2-F933-F187-A145C8966F1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B82E70B2-52C2-5428-5389-8AD60B39EE8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288364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r>
              <a:rPr lang="de-DE" dirty="0"/>
              <a:t>Verwaltung von Profilen für den Import von Schülerdaten</a:t>
            </a:r>
          </a:p>
          <a:p>
            <a:pPr lvl="0"/>
            <a:endParaRPr lang="de-DE" dirty="0"/>
          </a:p>
          <a:p>
            <a:pPr lvl="0"/>
            <a:r>
              <a:rPr lang="de-DE" dirty="0"/>
              <a:t>Marco Garagna</a:t>
            </a:r>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05811D81-5B8D-F23C-875D-DCACD35099B3}"/>
              </a:ext>
            </a:extLst>
          </p:cNvPr>
          <p:cNvPicPr>
            <a:picLocks noGrp="1" noChangeAspect="1"/>
          </p:cNvPicPr>
          <p:nvPr>
            <p:ph idx="2"/>
          </p:nvPr>
        </p:nvPicPr>
        <p:blipFill>
          <a:blip r:embed="rId7"/>
          <a:stretch>
            <a:fillRect/>
          </a:stretch>
        </p:blipFill>
        <p:spPr>
          <a:xfrm>
            <a:off x="5834576" y="1825627"/>
            <a:ext cx="5181600" cy="3446135"/>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6125430" cy="1933845"/>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707</Words>
  <Application>Microsoft Office PowerPoint</Application>
  <PresentationFormat>Breitbild</PresentationFormat>
  <Paragraphs>98</Paragraphs>
  <Slides>22</Slides>
  <Notes>12</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22</vt:i4>
      </vt:variant>
    </vt:vector>
  </HeadingPairs>
  <TitlesOfParts>
    <vt:vector size="26"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 Phase</vt:lpstr>
      <vt:lpstr>Soll-Ist Vergleich</vt:lpstr>
      <vt:lpstr>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80</cp:revision>
  <dcterms:created xsi:type="dcterms:W3CDTF">2024-05-22T09:27:39Z</dcterms:created>
  <dcterms:modified xsi:type="dcterms:W3CDTF">2024-06-18T15:08:56Z</dcterms:modified>
</cp:coreProperties>
</file>